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60" r:id="rId4"/>
    <p:sldId id="262" r:id="rId5"/>
    <p:sldId id="259" r:id="rId6"/>
    <p:sldId id="261" r:id="rId7"/>
    <p:sldId id="263" r:id="rId8"/>
    <p:sldId id="266" r:id="rId9"/>
    <p:sldId id="267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763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92E-5FF9-8143-81B3-CCB531513398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759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92E-5FF9-8143-81B3-CCB531513398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224912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92E-5FF9-8143-81B3-CCB531513398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3097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92E-5FF9-8143-81B3-CCB531513398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8651045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92E-5FF9-8143-81B3-CCB531513398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5378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900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970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770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2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094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37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919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11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942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7B589-FD4B-7E46-869A-CBADC5FC564E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011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smtClean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312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nam05.safelinks.protection.outlook.com/?url=https%3A%2F%2Fwww.youtube.com%2Fwatch%3Fv%3DE3so72fsYgg%26t%3D4s&amp;data=02%7C01%7Cmt06513n%40pace.edu%7C65528ed651b24555553d08d77f1a6ba2%7C0799c53eca9a49e88901064a6412a41d%7C1%7C0%7C637117623769126241&amp;sdata=hK5C0YlUwccv2%2F8vj1xfE5Kk2XZbBY3w%2BZHMXnlMxwg%3D&amp;reserved=0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kVnSWwDTHHk&amp;t=4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ra-Qiu/DesignHub_PHP" TargetMode="External"/><Relationship Id="rId2" Type="http://schemas.openxmlformats.org/officeDocument/2006/relationships/hyperlink" Target="https://github.com/aristehub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am05.safelinks.protection.outlook.com/?url=https%3A%2F%2Fgithub.com%2FMira-Qiu%2FLaravel-Shopping-platform&amp;data=02%7C01%7Cmt06513n%40pace.edu%7C071a30b765bf467f011708d7b6e0202f%7C0799c53eca9a49e88901064a6412a41d%7C1%7C0%7C637178946045395465&amp;sdata=llDGGIxDI3OzRAz56FcrImJXM3yo9PbSH1FdYwYt7NA%3D&amp;reserved=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A705-56A8-4EFF-810B-A1D968694C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GitHub - </a:t>
            </a:r>
            <a:r>
              <a:rPr lang="en-US" dirty="0" err="1"/>
              <a:t>DesignHub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9C20C3-D7D2-4ECF-A15B-7F43EB20FC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4 – Matthew Tice, Mateo </a:t>
            </a:r>
            <a:r>
              <a:rPr lang="en-US" dirty="0" err="1"/>
              <a:t>Terselich</a:t>
            </a:r>
            <a:r>
              <a:rPr lang="en-US" dirty="0"/>
              <a:t>, </a:t>
            </a:r>
            <a:r>
              <a:rPr lang="en-US" dirty="0" err="1"/>
              <a:t>Agil</a:t>
            </a:r>
            <a:r>
              <a:rPr lang="en-US" dirty="0"/>
              <a:t> </a:t>
            </a:r>
            <a:r>
              <a:rPr lang="en-US" dirty="0" err="1"/>
              <a:t>Madinali</a:t>
            </a:r>
            <a:r>
              <a:rPr lang="en-US" dirty="0"/>
              <a:t>, </a:t>
            </a:r>
            <a:r>
              <a:rPr lang="en-US" dirty="0" err="1"/>
              <a:t>Mingming</a:t>
            </a:r>
            <a:r>
              <a:rPr lang="en-US" dirty="0"/>
              <a:t> </a:t>
            </a:r>
            <a:r>
              <a:rPr lang="en-US" dirty="0" err="1"/>
              <a:t>Qiu</a:t>
            </a:r>
            <a:r>
              <a:rPr lang="en-US" dirty="0"/>
              <a:t>, Jessica Thomas, Cesar Santana, </a:t>
            </a:r>
            <a:r>
              <a:rPr lang="en-US" dirty="0" err="1"/>
              <a:t>Zixian</a:t>
            </a:r>
            <a:r>
              <a:rPr lang="en-US" dirty="0"/>
              <a:t> Yang</a:t>
            </a:r>
          </a:p>
        </p:txBody>
      </p:sp>
    </p:spTree>
    <p:extLst>
      <p:ext uri="{BB962C8B-B14F-4D97-AF65-F5344CB8AC3E}">
        <p14:creationId xmlns:p14="http://schemas.microsoft.com/office/powerpoint/2010/main" val="4066287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AF673-E228-482E-BA84-2B57B991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73742"/>
            <a:ext cx="10313719" cy="941294"/>
          </a:xfrm>
        </p:spPr>
        <p:txBody>
          <a:bodyPr>
            <a:normAutofit fontScale="90000"/>
          </a:bodyPr>
          <a:lstStyle/>
          <a:p>
            <a:r>
              <a:rPr lang="en-US" dirty="0"/>
              <a:t>CS 691 - </a:t>
            </a:r>
            <a:r>
              <a:rPr lang="en-US" dirty="0" err="1"/>
              <a:t>DesignHub</a:t>
            </a:r>
            <a:r>
              <a:rPr lang="en-US" dirty="0"/>
              <a:t> Recorded Demo (YouTube link)</a:t>
            </a: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66FE00F-DA4C-4D63-B243-01A717F37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BE502D-7E34-41BA-858F-FCF1A8902C7F}"/>
              </a:ext>
            </a:extLst>
          </p:cNvPr>
          <p:cNvSpPr/>
          <p:nvPr/>
        </p:nvSpPr>
        <p:spPr>
          <a:xfrm>
            <a:off x="3204343" y="3244334"/>
            <a:ext cx="5783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hlinkClick r:id="rId2"/>
              </a:rPr>
              <a:t>https://www.youtube.com/watch?v=E3so72fsYgg&amp;t=4s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870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AF673-E228-482E-BA84-2B57B991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73742"/>
            <a:ext cx="10313719" cy="941294"/>
          </a:xfrm>
        </p:spPr>
        <p:txBody>
          <a:bodyPr>
            <a:normAutofit fontScale="90000"/>
          </a:bodyPr>
          <a:lstStyle/>
          <a:p>
            <a:r>
              <a:rPr lang="en-US" dirty="0"/>
              <a:t>CS 692 - </a:t>
            </a:r>
            <a:r>
              <a:rPr lang="en-US" dirty="0" err="1"/>
              <a:t>DesignHub</a:t>
            </a:r>
            <a:r>
              <a:rPr lang="en-US" dirty="0"/>
              <a:t> Login &amp; customer cart (YouTube link)</a:t>
            </a: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66FE00F-DA4C-4D63-B243-01A717F37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BE502D-7E34-41BA-858F-FCF1A8902C7F}"/>
              </a:ext>
            </a:extLst>
          </p:cNvPr>
          <p:cNvSpPr/>
          <p:nvPr/>
        </p:nvSpPr>
        <p:spPr>
          <a:xfrm>
            <a:off x="3204343" y="3244334"/>
            <a:ext cx="6639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https://www.youtube.com/watch?v=kVnSWwDTHHk&amp;t=4s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941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3A45A-7EDB-4E0B-9654-7C04B473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Log-in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7F0E4-CA85-47E4-8375-D545BD9C3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Database</a:t>
            </a:r>
          </a:p>
          <a:p>
            <a:pPr lvl="1"/>
            <a:r>
              <a:rPr lang="en-US" dirty="0"/>
              <a:t>Database link: </a:t>
            </a:r>
            <a:r>
              <a:rPr lang="en-US" dirty="0">
                <a:hlinkClick r:id="rId2"/>
              </a:rPr>
              <a:t>https://github.com/aristehub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username/email: aristehub@gmail.com</a:t>
            </a:r>
          </a:p>
          <a:p>
            <a:pPr lvl="1"/>
            <a:r>
              <a:rPr lang="en-US" dirty="0"/>
              <a:t>password: cs691@Pace </a:t>
            </a:r>
          </a:p>
          <a:p>
            <a:r>
              <a:rPr lang="en-US" dirty="0"/>
              <a:t>CS 691 - Webpage link: </a:t>
            </a:r>
            <a:r>
              <a:rPr lang="en-US" dirty="0">
                <a:hlinkClick r:id="rId3"/>
              </a:rPr>
              <a:t>https://github.com/Mira-Qiu/DesignHub_PHP</a:t>
            </a:r>
            <a:endParaRPr lang="en-US" dirty="0"/>
          </a:p>
          <a:p>
            <a:r>
              <a:rPr lang="en-US" dirty="0"/>
              <a:t>CS 692  - Shopping section link: </a:t>
            </a:r>
            <a:r>
              <a:rPr lang="en-US" dirty="0" err="1">
                <a:hlinkClick r:id="rId4"/>
              </a:rPr>
              <a:t>github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Laravel_shopping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65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AF673-E228-482E-BA84-2B57B991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607" y="0"/>
            <a:ext cx="8911687" cy="1280890"/>
          </a:xfrm>
        </p:spPr>
        <p:txBody>
          <a:bodyPr/>
          <a:lstStyle/>
          <a:p>
            <a:r>
              <a:rPr lang="en-US" dirty="0"/>
              <a:t>Repository Structure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2BE743-D7E5-E24B-BB04-7F7DAECAD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110" y="640445"/>
            <a:ext cx="5438108" cy="61993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ED43C8-5FB1-2342-938A-8386BB599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427" y="1399650"/>
            <a:ext cx="5284573" cy="518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673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AF673-E228-482E-BA84-2B57B991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892" y="160638"/>
            <a:ext cx="10911016" cy="605481"/>
          </a:xfrm>
        </p:spPr>
        <p:txBody>
          <a:bodyPr>
            <a:normAutofit fontScale="90000"/>
          </a:bodyPr>
          <a:lstStyle/>
          <a:p>
            <a:r>
              <a:rPr lang="en-US" dirty="0"/>
              <a:t>Source Code for Application – </a:t>
            </a:r>
            <a:r>
              <a:rPr lang="en-US" dirty="0" err="1"/>
              <a:t>ProductController</a:t>
            </a:r>
            <a:endParaRPr lang="en-US" dirty="0"/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66FE00F-DA4C-4D63-B243-01A717F37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9202A6-A830-1F43-B85A-D827ADE2D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076" y="962796"/>
            <a:ext cx="9432324" cy="589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311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AF673-E228-482E-BA84-2B57B991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0"/>
            <a:ext cx="10408969" cy="941294"/>
          </a:xfrm>
        </p:spPr>
        <p:txBody>
          <a:bodyPr>
            <a:normAutofit fontScale="90000"/>
          </a:bodyPr>
          <a:lstStyle/>
          <a:p>
            <a:r>
              <a:rPr lang="en-US" dirty="0"/>
              <a:t>Source Code for Application – Shopping-cart view</a:t>
            </a: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66FE00F-DA4C-4D63-B243-01A717F37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EAD58E-76E1-A54B-B4F4-74B9ECC3C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628135"/>
            <a:ext cx="9761838" cy="610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610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AF673-E228-482E-BA84-2B57B991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0"/>
            <a:ext cx="9989869" cy="941294"/>
          </a:xfrm>
        </p:spPr>
        <p:txBody>
          <a:bodyPr>
            <a:normAutofit fontScale="90000"/>
          </a:bodyPr>
          <a:lstStyle/>
          <a:p>
            <a:r>
              <a:rPr lang="en-US" dirty="0"/>
              <a:t>Source Code for Application – Checkout view</a:t>
            </a: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66FE00F-DA4C-4D63-B243-01A717F37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91DCC-37B5-4943-9315-5A49DF00C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966" y="643642"/>
            <a:ext cx="9942972" cy="607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57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AF673-E228-482E-BA84-2B57B991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0"/>
            <a:ext cx="10313719" cy="941294"/>
          </a:xfrm>
        </p:spPr>
        <p:txBody>
          <a:bodyPr>
            <a:normAutofit fontScale="90000"/>
          </a:bodyPr>
          <a:lstStyle/>
          <a:p>
            <a:r>
              <a:rPr lang="en-US" dirty="0"/>
              <a:t>Source Code for Application – Webpage Layout</a:t>
            </a: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66FE00F-DA4C-4D63-B243-01A717F37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1B9FE4-BD78-BB43-811A-13AFA8605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5868" y="691979"/>
            <a:ext cx="9667128" cy="604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06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AF673-E228-482E-BA84-2B57B991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234778"/>
            <a:ext cx="10313719" cy="941294"/>
          </a:xfrm>
        </p:spPr>
        <p:txBody>
          <a:bodyPr>
            <a:normAutofit fontScale="90000"/>
          </a:bodyPr>
          <a:lstStyle/>
          <a:p>
            <a:r>
              <a:rPr lang="en-US" dirty="0"/>
              <a:t>Source Code for Application – Webpage Layout</a:t>
            </a: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66FE00F-DA4C-4D63-B243-01A717F37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FB4A86-DD58-6D43-8690-5A2C00246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8271" y="941294"/>
            <a:ext cx="9312875" cy="582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17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AF673-E228-482E-BA84-2B57B991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8281" y="37070"/>
            <a:ext cx="10313719" cy="941294"/>
          </a:xfrm>
        </p:spPr>
        <p:txBody>
          <a:bodyPr>
            <a:normAutofit fontScale="90000"/>
          </a:bodyPr>
          <a:lstStyle/>
          <a:p>
            <a:r>
              <a:rPr lang="en-US" dirty="0"/>
              <a:t>Source Code for Application – Webpage Layout</a:t>
            </a: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66FE00F-DA4C-4D63-B243-01A717F37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AF89F9-25F4-3E49-A48C-8E18FA7BC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2016" y="789863"/>
            <a:ext cx="9471043" cy="591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16403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20</TotalTime>
  <Words>183</Words>
  <Application>Microsoft Macintosh PowerPoint</Application>
  <PresentationFormat>Widescreen</PresentationFormat>
  <Paragraphs>20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Segoe UI</vt:lpstr>
      <vt:lpstr>Arial</vt:lpstr>
      <vt:lpstr>Century Gothic</vt:lpstr>
      <vt:lpstr>Wingdings 3</vt:lpstr>
      <vt:lpstr>Wisp</vt:lpstr>
      <vt:lpstr>GitHub - DesignHub</vt:lpstr>
      <vt:lpstr>Log-in Information</vt:lpstr>
      <vt:lpstr>Repository Structure</vt:lpstr>
      <vt:lpstr>Source Code for Application – ProductController</vt:lpstr>
      <vt:lpstr>Source Code for Application – Shopping-cart view</vt:lpstr>
      <vt:lpstr>Source Code for Application – Checkout view</vt:lpstr>
      <vt:lpstr>Source Code for Application – Webpage Layout</vt:lpstr>
      <vt:lpstr>Source Code for Application – Webpage Layout</vt:lpstr>
      <vt:lpstr>Source Code for Application – Webpage Layout</vt:lpstr>
      <vt:lpstr>CS 691 - DesignHub Recorded Demo (YouTube link)</vt:lpstr>
      <vt:lpstr>CS 692 - DesignHub Login &amp; customer cart (YouTube link)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</dc:title>
  <dc:creator>Matthew</dc:creator>
  <cp:lastModifiedBy>Mira Qiu</cp:lastModifiedBy>
  <cp:revision>21</cp:revision>
  <dcterms:created xsi:type="dcterms:W3CDTF">2019-11-20T03:01:56Z</dcterms:created>
  <dcterms:modified xsi:type="dcterms:W3CDTF">2020-03-28T01:56:10Z</dcterms:modified>
</cp:coreProperties>
</file>

<file path=docProps/thumbnail.jpeg>
</file>